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004000" cy="51206400"/>
  <p:notesSz cx="6858000" cy="9144000"/>
  <p:defaultTextStyle>
    <a:defPPr>
      <a:defRPr lang="en-US"/>
    </a:defPPr>
    <a:lvl1pPr marL="0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1pPr>
    <a:lvl2pPr marL="2429652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2pPr>
    <a:lvl3pPr marL="4859304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3pPr>
    <a:lvl4pPr marL="7288957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4pPr>
    <a:lvl5pPr marL="9718609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5pPr>
    <a:lvl6pPr marL="12148261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6pPr>
    <a:lvl7pPr marL="14577913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7pPr>
    <a:lvl8pPr marL="17007566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8pPr>
    <a:lvl9pPr marL="19437218" algn="l" defTabSz="48593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2346" y="-42"/>
      </p:cViewPr>
      <p:guideLst>
        <p:guide orient="horz" pos="16128"/>
        <p:guide pos="10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15907178"/>
            <a:ext cx="2720340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9016960"/>
            <a:ext cx="2240280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59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8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1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4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7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0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43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0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49621" y="15314510"/>
            <a:ext cx="26642217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2962" y="15314510"/>
            <a:ext cx="79393258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2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095" y="32904857"/>
            <a:ext cx="27203400" cy="10170160"/>
          </a:xfrm>
        </p:spPr>
        <p:txBody>
          <a:bodyPr anchor="t"/>
          <a:lstStyle>
            <a:lvl1pPr algn="l">
              <a:defRPr sz="2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095" y="21703461"/>
            <a:ext cx="27203400" cy="11201396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29652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59304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8895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71860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14826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57791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700756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43721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2964" y="89208187"/>
            <a:ext cx="53017738" cy="252333760"/>
          </a:xfrm>
        </p:spPr>
        <p:txBody>
          <a:bodyPr/>
          <a:lstStyle>
            <a:lvl1pPr>
              <a:defRPr sz="14900"/>
            </a:lvl1pPr>
            <a:lvl2pPr>
              <a:defRPr sz="128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74102" y="89208187"/>
            <a:ext cx="53017738" cy="252333760"/>
          </a:xfrm>
        </p:spPr>
        <p:txBody>
          <a:bodyPr/>
          <a:lstStyle>
            <a:lvl1pPr>
              <a:defRPr sz="14900"/>
            </a:lvl1pPr>
            <a:lvl2pPr>
              <a:defRPr sz="128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50630"/>
            <a:ext cx="2880360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1462177"/>
            <a:ext cx="14140658" cy="4776890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29652" indent="0">
              <a:buNone/>
              <a:defRPr sz="10600" b="1"/>
            </a:lvl2pPr>
            <a:lvl3pPr marL="4859304" indent="0">
              <a:buNone/>
              <a:defRPr sz="9600" b="1"/>
            </a:lvl3pPr>
            <a:lvl4pPr marL="7288957" indent="0">
              <a:buNone/>
              <a:defRPr sz="8500" b="1"/>
            </a:lvl4pPr>
            <a:lvl5pPr marL="9718609" indent="0">
              <a:buNone/>
              <a:defRPr sz="8500" b="1"/>
            </a:lvl5pPr>
            <a:lvl6pPr marL="12148261" indent="0">
              <a:buNone/>
              <a:defRPr sz="8500" b="1"/>
            </a:lvl6pPr>
            <a:lvl7pPr marL="14577913" indent="0">
              <a:buNone/>
              <a:defRPr sz="8500" b="1"/>
            </a:lvl7pPr>
            <a:lvl8pPr marL="17007566" indent="0">
              <a:buNone/>
              <a:defRPr sz="8500" b="1"/>
            </a:lvl8pPr>
            <a:lvl9pPr marL="19437218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16239067"/>
            <a:ext cx="14140658" cy="29502950"/>
          </a:xfrm>
        </p:spPr>
        <p:txBody>
          <a:bodyPr/>
          <a:lstStyle>
            <a:lvl1pPr>
              <a:defRPr sz="128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89" y="11462177"/>
            <a:ext cx="14146213" cy="4776890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29652" indent="0">
              <a:buNone/>
              <a:defRPr sz="10600" b="1"/>
            </a:lvl2pPr>
            <a:lvl3pPr marL="4859304" indent="0">
              <a:buNone/>
              <a:defRPr sz="9600" b="1"/>
            </a:lvl3pPr>
            <a:lvl4pPr marL="7288957" indent="0">
              <a:buNone/>
              <a:defRPr sz="8500" b="1"/>
            </a:lvl4pPr>
            <a:lvl5pPr marL="9718609" indent="0">
              <a:buNone/>
              <a:defRPr sz="8500" b="1"/>
            </a:lvl5pPr>
            <a:lvl6pPr marL="12148261" indent="0">
              <a:buNone/>
              <a:defRPr sz="8500" b="1"/>
            </a:lvl6pPr>
            <a:lvl7pPr marL="14577913" indent="0">
              <a:buNone/>
              <a:defRPr sz="8500" b="1"/>
            </a:lvl7pPr>
            <a:lvl8pPr marL="17007566" indent="0">
              <a:buNone/>
              <a:defRPr sz="8500" b="1"/>
            </a:lvl8pPr>
            <a:lvl9pPr marL="19437218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89" y="16239067"/>
            <a:ext cx="14146213" cy="29502950"/>
          </a:xfrm>
        </p:spPr>
        <p:txBody>
          <a:bodyPr/>
          <a:lstStyle>
            <a:lvl1pPr>
              <a:defRPr sz="128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7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2" y="2038773"/>
            <a:ext cx="10529095" cy="8676640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5" y="2038777"/>
            <a:ext cx="17891125" cy="43703244"/>
          </a:xfrm>
        </p:spPr>
        <p:txBody>
          <a:bodyPr/>
          <a:lstStyle>
            <a:lvl1pPr>
              <a:defRPr sz="17000"/>
            </a:lvl1pPr>
            <a:lvl2pPr>
              <a:defRPr sz="14900"/>
            </a:lvl2pPr>
            <a:lvl3pPr>
              <a:defRPr sz="128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2" y="10715417"/>
            <a:ext cx="10529095" cy="35026604"/>
          </a:xfrm>
        </p:spPr>
        <p:txBody>
          <a:bodyPr/>
          <a:lstStyle>
            <a:lvl1pPr marL="0" indent="0">
              <a:buNone/>
              <a:defRPr sz="7400"/>
            </a:lvl1pPr>
            <a:lvl2pPr marL="2429652" indent="0">
              <a:buNone/>
              <a:defRPr sz="6400"/>
            </a:lvl2pPr>
            <a:lvl3pPr marL="4859304" indent="0">
              <a:buNone/>
              <a:defRPr sz="5300"/>
            </a:lvl3pPr>
            <a:lvl4pPr marL="7288957" indent="0">
              <a:buNone/>
              <a:defRPr sz="4800"/>
            </a:lvl4pPr>
            <a:lvl5pPr marL="9718609" indent="0">
              <a:buNone/>
              <a:defRPr sz="4800"/>
            </a:lvl5pPr>
            <a:lvl6pPr marL="12148261" indent="0">
              <a:buNone/>
              <a:defRPr sz="4800"/>
            </a:lvl6pPr>
            <a:lvl7pPr marL="14577913" indent="0">
              <a:buNone/>
              <a:defRPr sz="4800"/>
            </a:lvl7pPr>
            <a:lvl8pPr marL="17007566" indent="0">
              <a:buNone/>
              <a:defRPr sz="4800"/>
            </a:lvl8pPr>
            <a:lvl9pPr marL="1943721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7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08" y="35844480"/>
            <a:ext cx="19202400" cy="4231644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08" y="4575387"/>
            <a:ext cx="19202400" cy="30723840"/>
          </a:xfrm>
        </p:spPr>
        <p:txBody>
          <a:bodyPr/>
          <a:lstStyle>
            <a:lvl1pPr marL="0" indent="0">
              <a:buNone/>
              <a:defRPr sz="17000"/>
            </a:lvl1pPr>
            <a:lvl2pPr marL="2429652" indent="0">
              <a:buNone/>
              <a:defRPr sz="14900"/>
            </a:lvl2pPr>
            <a:lvl3pPr marL="4859304" indent="0">
              <a:buNone/>
              <a:defRPr sz="12800"/>
            </a:lvl3pPr>
            <a:lvl4pPr marL="7288957" indent="0">
              <a:buNone/>
              <a:defRPr sz="10600"/>
            </a:lvl4pPr>
            <a:lvl5pPr marL="9718609" indent="0">
              <a:buNone/>
              <a:defRPr sz="10600"/>
            </a:lvl5pPr>
            <a:lvl6pPr marL="12148261" indent="0">
              <a:buNone/>
              <a:defRPr sz="10600"/>
            </a:lvl6pPr>
            <a:lvl7pPr marL="14577913" indent="0">
              <a:buNone/>
              <a:defRPr sz="10600"/>
            </a:lvl7pPr>
            <a:lvl8pPr marL="17007566" indent="0">
              <a:buNone/>
              <a:defRPr sz="10600"/>
            </a:lvl8pPr>
            <a:lvl9pPr marL="19437218" indent="0">
              <a:buNone/>
              <a:defRPr sz="10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08" y="40076124"/>
            <a:ext cx="19202400" cy="6009636"/>
          </a:xfrm>
        </p:spPr>
        <p:txBody>
          <a:bodyPr/>
          <a:lstStyle>
            <a:lvl1pPr marL="0" indent="0">
              <a:buNone/>
              <a:defRPr sz="7400"/>
            </a:lvl1pPr>
            <a:lvl2pPr marL="2429652" indent="0">
              <a:buNone/>
              <a:defRPr sz="6400"/>
            </a:lvl2pPr>
            <a:lvl3pPr marL="4859304" indent="0">
              <a:buNone/>
              <a:defRPr sz="5300"/>
            </a:lvl3pPr>
            <a:lvl4pPr marL="7288957" indent="0">
              <a:buNone/>
              <a:defRPr sz="4800"/>
            </a:lvl4pPr>
            <a:lvl5pPr marL="9718609" indent="0">
              <a:buNone/>
              <a:defRPr sz="4800"/>
            </a:lvl5pPr>
            <a:lvl6pPr marL="12148261" indent="0">
              <a:buNone/>
              <a:defRPr sz="4800"/>
            </a:lvl6pPr>
            <a:lvl7pPr marL="14577913" indent="0">
              <a:buNone/>
              <a:defRPr sz="4800"/>
            </a:lvl7pPr>
            <a:lvl8pPr marL="17007566" indent="0">
              <a:buNone/>
              <a:defRPr sz="4800"/>
            </a:lvl8pPr>
            <a:lvl9pPr marL="1943721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10800000">
            <a:off x="245075" y="304799"/>
            <a:ext cx="31398519" cy="50596800"/>
          </a:xfrm>
          <a:prstGeom prst="roundRect">
            <a:avLst>
              <a:gd name="adj" fmla="val 243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tx2">
                  <a:lumMod val="20000"/>
                  <a:lumOff val="80000"/>
                  <a:alpha val="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050630"/>
            <a:ext cx="28803600" cy="8534400"/>
          </a:xfrm>
          <a:prstGeom prst="rect">
            <a:avLst/>
          </a:prstGeom>
        </p:spPr>
        <p:txBody>
          <a:bodyPr vert="horz" lIns="485930" tIns="242965" rIns="485930" bIns="2429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1948165"/>
            <a:ext cx="28803600" cy="33793857"/>
          </a:xfrm>
          <a:prstGeom prst="rect">
            <a:avLst/>
          </a:prstGeom>
        </p:spPr>
        <p:txBody>
          <a:bodyPr vert="horz" lIns="485930" tIns="242965" rIns="485930" bIns="2429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0" y="47460751"/>
            <a:ext cx="746760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l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E948-A2C3-4C87-BF47-65ED6E6105E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0" y="47460751"/>
            <a:ext cx="1013460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ct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0" y="47460751"/>
            <a:ext cx="7467600" cy="2726267"/>
          </a:xfrm>
          <a:prstGeom prst="rect">
            <a:avLst/>
          </a:prstGeom>
        </p:spPr>
        <p:txBody>
          <a:bodyPr vert="horz" lIns="485930" tIns="242965" rIns="485930" bIns="242965" rtlCol="0" anchor="ctr"/>
          <a:lstStyle>
            <a:lvl1pPr algn="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36E4-4800-49C1-B2ED-14D3F3E5AC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" y="29077920"/>
            <a:ext cx="17876108" cy="188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59304" rtl="0" eaLnBrk="1" latinLnBrk="0" hangingPunct="1">
        <a:spcBef>
          <a:spcPct val="0"/>
        </a:spcBef>
        <a:buNone/>
        <a:defRPr sz="2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239" indent="-1822239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0" kern="1200">
          <a:solidFill>
            <a:schemeClr val="tx1"/>
          </a:solidFill>
          <a:latin typeface="+mn-lt"/>
          <a:ea typeface="+mn-ea"/>
          <a:cs typeface="+mn-cs"/>
        </a:defRPr>
      </a:lvl1pPr>
      <a:lvl2pPr marL="3948185" indent="-1518533" algn="l" defTabSz="4859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900" kern="1200">
          <a:solidFill>
            <a:schemeClr val="tx1"/>
          </a:solidFill>
          <a:latin typeface="+mn-lt"/>
          <a:ea typeface="+mn-ea"/>
          <a:cs typeface="+mn-cs"/>
        </a:defRPr>
      </a:lvl2pPr>
      <a:lvl3pPr marL="6074131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503783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33435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»"/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363087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92740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22392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2044" indent="-1214826" algn="l" defTabSz="4859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652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59304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288957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09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8261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577913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07566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7218" algn="l" defTabSz="48593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 rot="10800000">
            <a:off x="16052805" y="39490252"/>
            <a:ext cx="15190190" cy="5181599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0800000">
            <a:off x="16140830" y="45415200"/>
            <a:ext cx="15142358" cy="5181599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 rot="10800000">
            <a:off x="16052806" y="9448798"/>
            <a:ext cx="15230383" cy="28117802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10800000">
            <a:off x="720812" y="9106700"/>
            <a:ext cx="14819730" cy="15468601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46" y="533400"/>
            <a:ext cx="4389621" cy="42078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82799" y="2819400"/>
            <a:ext cx="87570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 smtClean="0"/>
              <a:t>(Name of authors)</a:t>
            </a:r>
            <a:endParaRPr lang="en-US" sz="9000" dirty="0"/>
          </a:p>
        </p:txBody>
      </p:sp>
      <p:sp>
        <p:nvSpPr>
          <p:cNvPr id="14" name="Rounded Rectangle 13"/>
          <p:cNvSpPr/>
          <p:nvPr/>
        </p:nvSpPr>
        <p:spPr>
          <a:xfrm>
            <a:off x="504568" y="25909578"/>
            <a:ext cx="15209108" cy="12565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Experiment</a:t>
            </a:r>
            <a:endParaRPr lang="en-US" sz="8000" b="1" dirty="0"/>
          </a:p>
        </p:txBody>
      </p:sp>
      <p:sp>
        <p:nvSpPr>
          <p:cNvPr id="17" name="矩形 48"/>
          <p:cNvSpPr/>
          <p:nvPr/>
        </p:nvSpPr>
        <p:spPr>
          <a:xfrm>
            <a:off x="0" y="848185"/>
            <a:ext cx="3142735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anose="020B0903060703020204" pitchFamily="34" charset="0"/>
              </a:rPr>
              <a:t>(Poster Topic)</a:t>
            </a:r>
            <a:endParaRPr lang="zh-CN" altLang="en-US" sz="1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04568" y="9106700"/>
            <a:ext cx="15209108" cy="12565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Introduction</a:t>
            </a:r>
            <a:endParaRPr lang="en-US" sz="8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16002001" y="9106700"/>
            <a:ext cx="15281188" cy="156130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Result</a:t>
            </a:r>
            <a:endParaRPr lang="en-US" sz="8000" b="1" dirty="0"/>
          </a:p>
        </p:txBody>
      </p:sp>
      <p:sp>
        <p:nvSpPr>
          <p:cNvPr id="37" name="Rectangle 36"/>
          <p:cNvSpPr/>
          <p:nvPr/>
        </p:nvSpPr>
        <p:spPr>
          <a:xfrm>
            <a:off x="0" y="5105400"/>
            <a:ext cx="32004000" cy="3573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直接连接符 55"/>
          <p:cNvCxnSpPr/>
          <p:nvPr/>
        </p:nvCxnSpPr>
        <p:spPr>
          <a:xfrm>
            <a:off x="24435486" y="5105400"/>
            <a:ext cx="0" cy="3573334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867974" y="5922571"/>
            <a:ext cx="6631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7030A0"/>
                </a:solidFill>
              </a:rPr>
              <a:t>(Contact phone no.)</a:t>
            </a:r>
          </a:p>
          <a:p>
            <a:r>
              <a:rPr lang="en-US" altLang="zh-CN" sz="6000" b="1" dirty="0" smtClean="0">
                <a:solidFill>
                  <a:srgbClr val="7030A0"/>
                </a:solidFill>
              </a:rPr>
              <a:t>(Contact email)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42357" y="10668000"/>
            <a:ext cx="13445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567" y="5524740"/>
            <a:ext cx="23714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work described in this poster was fully/substantially/partially supported by a grant from the Research Grants Council of the Hong Kong Special Administrative Region, China (Project No. T23-407/13-N).</a:t>
            </a:r>
            <a:endParaRPr lang="en-US" sz="6000" dirty="0"/>
          </a:p>
        </p:txBody>
      </p:sp>
      <p:sp>
        <p:nvSpPr>
          <p:cNvPr id="46" name="Rounded Rectangle 45"/>
          <p:cNvSpPr/>
          <p:nvPr/>
        </p:nvSpPr>
        <p:spPr>
          <a:xfrm rot="10800000">
            <a:off x="576649" y="27166077"/>
            <a:ext cx="15187833" cy="23430723"/>
          </a:xfrm>
          <a:prstGeom prst="roundRect">
            <a:avLst>
              <a:gd name="adj" fmla="val 7522"/>
            </a:avLst>
          </a:prstGeom>
          <a:gradFill>
            <a:gsLst>
              <a:gs pos="0">
                <a:schemeClr val="bg1">
                  <a:alpha val="52000"/>
                </a:schemeClr>
              </a:gs>
              <a:gs pos="50000">
                <a:schemeClr val="tx2">
                  <a:lumMod val="20000"/>
                  <a:lumOff val="80000"/>
                  <a:alpha val="68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93944" y="27889200"/>
            <a:ext cx="13445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6140831" y="38252401"/>
            <a:ext cx="15142359" cy="123785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Conclusion</a:t>
            </a:r>
            <a:endParaRPr lang="en-US" sz="8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16140831" y="45034200"/>
            <a:ext cx="15358602" cy="139025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References</a:t>
            </a:r>
            <a:endParaRPr lang="en-US" sz="8000" b="1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r="71000"/>
          <a:stretch/>
        </p:blipFill>
        <p:spPr>
          <a:xfrm>
            <a:off x="20974731" y="6892068"/>
            <a:ext cx="2412935" cy="148240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7692" y="1252652"/>
            <a:ext cx="1559714" cy="13009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649" y="1295401"/>
            <a:ext cx="1067372" cy="112836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602" y="2787177"/>
            <a:ext cx="1164560" cy="16383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1568" y="2895601"/>
            <a:ext cx="1434875" cy="1710511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6846335" y="11506200"/>
            <a:ext cx="13445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</a:p>
          <a:p>
            <a:pPr algn="just"/>
            <a:r>
              <a:rPr lang="en-US" altLang="zh-CN" sz="6000" dirty="0" smtClean="0"/>
              <a:t>(Graph)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140831" y="39490251"/>
            <a:ext cx="13445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386713" y="46634400"/>
            <a:ext cx="13445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</a:p>
          <a:p>
            <a:pPr algn="just"/>
            <a:r>
              <a:rPr lang="en-US" altLang="zh-CN" sz="6000" dirty="0" smtClean="0"/>
              <a:t>(Text)</a:t>
            </a:r>
            <a:endParaRPr lang="en-US" altLang="zh-CN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8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115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2015-10-30T08:35:58Z</dcterms:created>
  <dcterms:modified xsi:type="dcterms:W3CDTF">2017-09-21T15:46:26Z</dcterms:modified>
</cp:coreProperties>
</file>