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1089600" cy="51206400"/>
  <p:notesSz cx="6858000" cy="9144000"/>
  <p:defaultTextStyle>
    <a:defPPr>
      <a:defRPr lang="en-US"/>
    </a:defPPr>
    <a:lvl1pPr marL="0" algn="l" defTabSz="4859304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1pPr>
    <a:lvl2pPr marL="2429652" algn="l" defTabSz="4859304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2pPr>
    <a:lvl3pPr marL="4859304" algn="l" defTabSz="4859304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3pPr>
    <a:lvl4pPr marL="7288957" algn="l" defTabSz="4859304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4pPr>
    <a:lvl5pPr marL="9718609" algn="l" defTabSz="4859304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5pPr>
    <a:lvl6pPr marL="12148261" algn="l" defTabSz="4859304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6pPr>
    <a:lvl7pPr marL="14577913" algn="l" defTabSz="4859304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7pPr>
    <a:lvl8pPr marL="17007566" algn="l" defTabSz="4859304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8pPr>
    <a:lvl9pPr marL="19437218" algn="l" defTabSz="4859304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E2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" d="100"/>
          <a:sy n="13" d="100"/>
        </p:scale>
        <p:origin x="-2928" y="-300"/>
      </p:cViewPr>
      <p:guideLst>
        <p:guide orient="horz" pos="16128"/>
        <p:guide pos="97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1720" y="15907179"/>
            <a:ext cx="26426160" cy="10976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3440" y="29016960"/>
            <a:ext cx="21762720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29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859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288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718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148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577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007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437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E948-A2C3-4C87-BF47-65ED6E6105E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D36E4-4800-49C1-B2ED-14D3F3E5A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73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E948-A2C3-4C87-BF47-65ED6E6105E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D36E4-4800-49C1-B2ED-14D3F3E5A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00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396775" y="15314510"/>
            <a:ext cx="25881011" cy="3262274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53735" y="15314510"/>
            <a:ext cx="77124879" cy="3262274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E948-A2C3-4C87-BF47-65ED6E6105E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D36E4-4800-49C1-B2ED-14D3F3E5A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97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E948-A2C3-4C87-BF47-65ED6E6105E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D36E4-4800-49C1-B2ED-14D3F3E5A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329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864" y="32904857"/>
            <a:ext cx="26426160" cy="10170160"/>
          </a:xfrm>
        </p:spPr>
        <p:txBody>
          <a:bodyPr anchor="t"/>
          <a:lstStyle>
            <a:lvl1pPr algn="l">
              <a:defRPr sz="21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5864" y="21703461"/>
            <a:ext cx="26426160" cy="11201396"/>
          </a:xfrm>
        </p:spPr>
        <p:txBody>
          <a:bodyPr anchor="b"/>
          <a:lstStyle>
            <a:lvl1pPr marL="0" indent="0">
              <a:buNone/>
              <a:defRPr sz="10600">
                <a:solidFill>
                  <a:schemeClr val="tx1">
                    <a:tint val="75000"/>
                  </a:schemeClr>
                </a:solidFill>
              </a:defRPr>
            </a:lvl1pPr>
            <a:lvl2pPr marL="2429652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859304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3pPr>
            <a:lvl4pPr marL="7288957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4pPr>
            <a:lvl5pPr marL="9718609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5pPr>
            <a:lvl6pPr marL="12148261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6pPr>
            <a:lvl7pPr marL="14577913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7pPr>
            <a:lvl8pPr marL="17007566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8pPr>
            <a:lvl9pPr marL="19437218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E948-A2C3-4C87-BF47-65ED6E6105E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D36E4-4800-49C1-B2ED-14D3F3E5A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75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53737" y="89208187"/>
            <a:ext cx="51502945" cy="252333760"/>
          </a:xfrm>
        </p:spPr>
        <p:txBody>
          <a:bodyPr/>
          <a:lstStyle>
            <a:lvl1pPr>
              <a:defRPr sz="14900"/>
            </a:lvl1pPr>
            <a:lvl2pPr>
              <a:defRPr sz="12800"/>
            </a:lvl2pPr>
            <a:lvl3pPr>
              <a:defRPr sz="106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774842" y="89208187"/>
            <a:ext cx="51502945" cy="252333760"/>
          </a:xfrm>
        </p:spPr>
        <p:txBody>
          <a:bodyPr/>
          <a:lstStyle>
            <a:lvl1pPr>
              <a:defRPr sz="14900"/>
            </a:lvl1pPr>
            <a:lvl2pPr>
              <a:defRPr sz="12800"/>
            </a:lvl2pPr>
            <a:lvl3pPr>
              <a:defRPr sz="106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E948-A2C3-4C87-BF47-65ED6E6105E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D36E4-4800-49C1-B2ED-14D3F3E5A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25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0" y="2050630"/>
            <a:ext cx="27980640" cy="8534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4480" y="11462177"/>
            <a:ext cx="13736639" cy="4776890"/>
          </a:xfrm>
        </p:spPr>
        <p:txBody>
          <a:bodyPr anchor="b"/>
          <a:lstStyle>
            <a:lvl1pPr marL="0" indent="0">
              <a:buNone/>
              <a:defRPr sz="12800" b="1"/>
            </a:lvl1pPr>
            <a:lvl2pPr marL="2429652" indent="0">
              <a:buNone/>
              <a:defRPr sz="10600" b="1"/>
            </a:lvl2pPr>
            <a:lvl3pPr marL="4859304" indent="0">
              <a:buNone/>
              <a:defRPr sz="9600" b="1"/>
            </a:lvl3pPr>
            <a:lvl4pPr marL="7288957" indent="0">
              <a:buNone/>
              <a:defRPr sz="8500" b="1"/>
            </a:lvl4pPr>
            <a:lvl5pPr marL="9718609" indent="0">
              <a:buNone/>
              <a:defRPr sz="8500" b="1"/>
            </a:lvl5pPr>
            <a:lvl6pPr marL="12148261" indent="0">
              <a:buNone/>
              <a:defRPr sz="8500" b="1"/>
            </a:lvl6pPr>
            <a:lvl7pPr marL="14577913" indent="0">
              <a:buNone/>
              <a:defRPr sz="8500" b="1"/>
            </a:lvl7pPr>
            <a:lvl8pPr marL="17007566" indent="0">
              <a:buNone/>
              <a:defRPr sz="8500" b="1"/>
            </a:lvl8pPr>
            <a:lvl9pPr marL="19437218" indent="0">
              <a:buNone/>
              <a:defRPr sz="8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4480" y="16239067"/>
            <a:ext cx="13736639" cy="29502950"/>
          </a:xfrm>
        </p:spPr>
        <p:txBody>
          <a:bodyPr/>
          <a:lstStyle>
            <a:lvl1pPr>
              <a:defRPr sz="12800"/>
            </a:lvl1pPr>
            <a:lvl2pPr>
              <a:defRPr sz="10600"/>
            </a:lvl2pPr>
            <a:lvl3pPr>
              <a:defRPr sz="96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793087" y="11462177"/>
            <a:ext cx="13742035" cy="4776890"/>
          </a:xfrm>
        </p:spPr>
        <p:txBody>
          <a:bodyPr anchor="b"/>
          <a:lstStyle>
            <a:lvl1pPr marL="0" indent="0">
              <a:buNone/>
              <a:defRPr sz="12800" b="1"/>
            </a:lvl1pPr>
            <a:lvl2pPr marL="2429652" indent="0">
              <a:buNone/>
              <a:defRPr sz="10600" b="1"/>
            </a:lvl2pPr>
            <a:lvl3pPr marL="4859304" indent="0">
              <a:buNone/>
              <a:defRPr sz="9600" b="1"/>
            </a:lvl3pPr>
            <a:lvl4pPr marL="7288957" indent="0">
              <a:buNone/>
              <a:defRPr sz="8500" b="1"/>
            </a:lvl4pPr>
            <a:lvl5pPr marL="9718609" indent="0">
              <a:buNone/>
              <a:defRPr sz="8500" b="1"/>
            </a:lvl5pPr>
            <a:lvl6pPr marL="12148261" indent="0">
              <a:buNone/>
              <a:defRPr sz="8500" b="1"/>
            </a:lvl6pPr>
            <a:lvl7pPr marL="14577913" indent="0">
              <a:buNone/>
              <a:defRPr sz="8500" b="1"/>
            </a:lvl7pPr>
            <a:lvl8pPr marL="17007566" indent="0">
              <a:buNone/>
              <a:defRPr sz="8500" b="1"/>
            </a:lvl8pPr>
            <a:lvl9pPr marL="19437218" indent="0">
              <a:buNone/>
              <a:defRPr sz="8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93087" y="16239067"/>
            <a:ext cx="13742035" cy="29502950"/>
          </a:xfrm>
        </p:spPr>
        <p:txBody>
          <a:bodyPr/>
          <a:lstStyle>
            <a:lvl1pPr>
              <a:defRPr sz="12800"/>
            </a:lvl1pPr>
            <a:lvl2pPr>
              <a:defRPr sz="10600"/>
            </a:lvl2pPr>
            <a:lvl3pPr>
              <a:defRPr sz="96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E948-A2C3-4C87-BF47-65ED6E6105E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D36E4-4800-49C1-B2ED-14D3F3E5A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350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E948-A2C3-4C87-BF47-65ED6E6105E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D36E4-4800-49C1-B2ED-14D3F3E5A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8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E948-A2C3-4C87-BF47-65ED6E6105E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D36E4-4800-49C1-B2ED-14D3F3E5A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70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2" y="2038773"/>
            <a:ext cx="10228264" cy="8676640"/>
          </a:xfrm>
        </p:spPr>
        <p:txBody>
          <a:bodyPr anchor="b"/>
          <a:lstStyle>
            <a:lvl1pPr algn="l">
              <a:defRPr sz="10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5170" y="2038777"/>
            <a:ext cx="17379950" cy="43703244"/>
          </a:xfrm>
        </p:spPr>
        <p:txBody>
          <a:bodyPr/>
          <a:lstStyle>
            <a:lvl1pPr>
              <a:defRPr sz="17000"/>
            </a:lvl1pPr>
            <a:lvl2pPr>
              <a:defRPr sz="14900"/>
            </a:lvl2pPr>
            <a:lvl3pPr>
              <a:defRPr sz="12800"/>
            </a:lvl3pPr>
            <a:lvl4pPr>
              <a:defRPr sz="10600"/>
            </a:lvl4pPr>
            <a:lvl5pPr>
              <a:defRPr sz="10600"/>
            </a:lvl5pPr>
            <a:lvl6pPr>
              <a:defRPr sz="10600"/>
            </a:lvl6pPr>
            <a:lvl7pPr>
              <a:defRPr sz="10600"/>
            </a:lvl7pPr>
            <a:lvl8pPr>
              <a:defRPr sz="10600"/>
            </a:lvl8pPr>
            <a:lvl9pPr>
              <a:defRPr sz="10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4482" y="10715417"/>
            <a:ext cx="10228264" cy="35026604"/>
          </a:xfrm>
        </p:spPr>
        <p:txBody>
          <a:bodyPr/>
          <a:lstStyle>
            <a:lvl1pPr marL="0" indent="0">
              <a:buNone/>
              <a:defRPr sz="7400"/>
            </a:lvl1pPr>
            <a:lvl2pPr marL="2429652" indent="0">
              <a:buNone/>
              <a:defRPr sz="6400"/>
            </a:lvl2pPr>
            <a:lvl3pPr marL="4859304" indent="0">
              <a:buNone/>
              <a:defRPr sz="5300"/>
            </a:lvl3pPr>
            <a:lvl4pPr marL="7288957" indent="0">
              <a:buNone/>
              <a:defRPr sz="4800"/>
            </a:lvl4pPr>
            <a:lvl5pPr marL="9718609" indent="0">
              <a:buNone/>
              <a:defRPr sz="4800"/>
            </a:lvl5pPr>
            <a:lvl6pPr marL="12148261" indent="0">
              <a:buNone/>
              <a:defRPr sz="4800"/>
            </a:lvl6pPr>
            <a:lvl7pPr marL="14577913" indent="0">
              <a:buNone/>
              <a:defRPr sz="4800"/>
            </a:lvl7pPr>
            <a:lvl8pPr marL="17007566" indent="0">
              <a:buNone/>
              <a:defRPr sz="4800"/>
            </a:lvl8pPr>
            <a:lvl9pPr marL="19437218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E948-A2C3-4C87-BF47-65ED6E6105E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D36E4-4800-49C1-B2ED-14D3F3E5A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70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3779" y="35844480"/>
            <a:ext cx="18653760" cy="4231644"/>
          </a:xfrm>
        </p:spPr>
        <p:txBody>
          <a:bodyPr anchor="b"/>
          <a:lstStyle>
            <a:lvl1pPr algn="l">
              <a:defRPr sz="10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3779" y="4575387"/>
            <a:ext cx="18653760" cy="30723840"/>
          </a:xfrm>
        </p:spPr>
        <p:txBody>
          <a:bodyPr/>
          <a:lstStyle>
            <a:lvl1pPr marL="0" indent="0">
              <a:buNone/>
              <a:defRPr sz="17000"/>
            </a:lvl1pPr>
            <a:lvl2pPr marL="2429652" indent="0">
              <a:buNone/>
              <a:defRPr sz="14900"/>
            </a:lvl2pPr>
            <a:lvl3pPr marL="4859304" indent="0">
              <a:buNone/>
              <a:defRPr sz="12800"/>
            </a:lvl3pPr>
            <a:lvl4pPr marL="7288957" indent="0">
              <a:buNone/>
              <a:defRPr sz="10600"/>
            </a:lvl4pPr>
            <a:lvl5pPr marL="9718609" indent="0">
              <a:buNone/>
              <a:defRPr sz="10600"/>
            </a:lvl5pPr>
            <a:lvl6pPr marL="12148261" indent="0">
              <a:buNone/>
              <a:defRPr sz="10600"/>
            </a:lvl6pPr>
            <a:lvl7pPr marL="14577913" indent="0">
              <a:buNone/>
              <a:defRPr sz="10600"/>
            </a:lvl7pPr>
            <a:lvl8pPr marL="17007566" indent="0">
              <a:buNone/>
              <a:defRPr sz="10600"/>
            </a:lvl8pPr>
            <a:lvl9pPr marL="19437218" indent="0">
              <a:buNone/>
              <a:defRPr sz="10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3779" y="40076124"/>
            <a:ext cx="18653760" cy="6009636"/>
          </a:xfrm>
        </p:spPr>
        <p:txBody>
          <a:bodyPr/>
          <a:lstStyle>
            <a:lvl1pPr marL="0" indent="0">
              <a:buNone/>
              <a:defRPr sz="7400"/>
            </a:lvl1pPr>
            <a:lvl2pPr marL="2429652" indent="0">
              <a:buNone/>
              <a:defRPr sz="6400"/>
            </a:lvl2pPr>
            <a:lvl3pPr marL="4859304" indent="0">
              <a:buNone/>
              <a:defRPr sz="5300"/>
            </a:lvl3pPr>
            <a:lvl4pPr marL="7288957" indent="0">
              <a:buNone/>
              <a:defRPr sz="4800"/>
            </a:lvl4pPr>
            <a:lvl5pPr marL="9718609" indent="0">
              <a:buNone/>
              <a:defRPr sz="4800"/>
            </a:lvl5pPr>
            <a:lvl6pPr marL="12148261" indent="0">
              <a:buNone/>
              <a:defRPr sz="4800"/>
            </a:lvl6pPr>
            <a:lvl7pPr marL="14577913" indent="0">
              <a:buNone/>
              <a:defRPr sz="4800"/>
            </a:lvl7pPr>
            <a:lvl8pPr marL="17007566" indent="0">
              <a:buNone/>
              <a:defRPr sz="4800"/>
            </a:lvl8pPr>
            <a:lvl9pPr marL="19437218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E948-A2C3-4C87-BF47-65ED6E6105E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D36E4-4800-49C1-B2ED-14D3F3E5A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5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 rot="10800000">
            <a:off x="238074" y="304799"/>
            <a:ext cx="30501418" cy="50596800"/>
          </a:xfrm>
          <a:prstGeom prst="roundRect">
            <a:avLst>
              <a:gd name="adj" fmla="val 2436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tx2">
                  <a:lumMod val="20000"/>
                  <a:lumOff val="80000"/>
                  <a:alpha val="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4480" y="2050630"/>
            <a:ext cx="27980640" cy="8534400"/>
          </a:xfrm>
          <a:prstGeom prst="rect">
            <a:avLst/>
          </a:prstGeom>
        </p:spPr>
        <p:txBody>
          <a:bodyPr vert="horz" lIns="485930" tIns="242965" rIns="485930" bIns="24296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4480" y="11948166"/>
            <a:ext cx="27980640" cy="33793857"/>
          </a:xfrm>
          <a:prstGeom prst="rect">
            <a:avLst/>
          </a:prstGeom>
        </p:spPr>
        <p:txBody>
          <a:bodyPr vert="horz" lIns="485930" tIns="242965" rIns="485930" bIns="24296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54480" y="47460752"/>
            <a:ext cx="7254240" cy="2726267"/>
          </a:xfrm>
          <a:prstGeom prst="rect">
            <a:avLst/>
          </a:prstGeom>
        </p:spPr>
        <p:txBody>
          <a:bodyPr vert="horz" lIns="485930" tIns="242965" rIns="485930" bIns="242965" rtlCol="0" anchor="ctr"/>
          <a:lstStyle>
            <a:lvl1pPr algn="l">
              <a:defRPr sz="6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2E948-A2C3-4C87-BF47-65ED6E6105E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22280" y="47460752"/>
            <a:ext cx="9845040" cy="2726267"/>
          </a:xfrm>
          <a:prstGeom prst="rect">
            <a:avLst/>
          </a:prstGeom>
        </p:spPr>
        <p:txBody>
          <a:bodyPr vert="horz" lIns="485930" tIns="242965" rIns="485930" bIns="242965" rtlCol="0" anchor="ctr"/>
          <a:lstStyle>
            <a:lvl1pPr algn="ctr">
              <a:defRPr sz="6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80880" y="47460752"/>
            <a:ext cx="7254240" cy="2726267"/>
          </a:xfrm>
          <a:prstGeom prst="rect">
            <a:avLst/>
          </a:prstGeom>
        </p:spPr>
        <p:txBody>
          <a:bodyPr vert="horz" lIns="485930" tIns="242965" rIns="485930" bIns="242965" rtlCol="0" anchor="ctr"/>
          <a:lstStyle>
            <a:lvl1pPr algn="r">
              <a:defRPr sz="6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D36E4-4800-49C1-B2ED-14D3F3E5ACE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303" y="29077920"/>
            <a:ext cx="17365362" cy="188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67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859304" rtl="0" eaLnBrk="1" latinLnBrk="0" hangingPunct="1">
        <a:spcBef>
          <a:spcPct val="0"/>
        </a:spcBef>
        <a:buNone/>
        <a:defRPr sz="2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2239" indent="-1822239" algn="l" defTabSz="48593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0" kern="1200">
          <a:solidFill>
            <a:schemeClr val="tx1"/>
          </a:solidFill>
          <a:latin typeface="+mn-lt"/>
          <a:ea typeface="+mn-ea"/>
          <a:cs typeface="+mn-cs"/>
        </a:defRPr>
      </a:lvl1pPr>
      <a:lvl2pPr marL="3948185" indent="-1518533" algn="l" defTabSz="4859304" rtl="0" eaLnBrk="1" latinLnBrk="0" hangingPunct="1">
        <a:spcBef>
          <a:spcPct val="20000"/>
        </a:spcBef>
        <a:buFont typeface="Arial" panose="020B0604020202020204" pitchFamily="34" charset="0"/>
        <a:buChar char="–"/>
        <a:defRPr sz="14900" kern="1200">
          <a:solidFill>
            <a:schemeClr val="tx1"/>
          </a:solidFill>
          <a:latin typeface="+mn-lt"/>
          <a:ea typeface="+mn-ea"/>
          <a:cs typeface="+mn-cs"/>
        </a:defRPr>
      </a:lvl2pPr>
      <a:lvl3pPr marL="6074131" indent="-1214826" algn="l" defTabSz="48593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2800" kern="1200">
          <a:solidFill>
            <a:schemeClr val="tx1"/>
          </a:solidFill>
          <a:latin typeface="+mn-lt"/>
          <a:ea typeface="+mn-ea"/>
          <a:cs typeface="+mn-cs"/>
        </a:defRPr>
      </a:lvl3pPr>
      <a:lvl4pPr marL="8503783" indent="-1214826" algn="l" defTabSz="4859304" rtl="0" eaLnBrk="1" latinLnBrk="0" hangingPunct="1">
        <a:spcBef>
          <a:spcPct val="20000"/>
        </a:spcBef>
        <a:buFont typeface="Arial" panose="020B0604020202020204" pitchFamily="34" charset="0"/>
        <a:buChar char="–"/>
        <a:defRPr sz="10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33435" indent="-1214826" algn="l" defTabSz="4859304" rtl="0" eaLnBrk="1" latinLnBrk="0" hangingPunct="1">
        <a:spcBef>
          <a:spcPct val="20000"/>
        </a:spcBef>
        <a:buFont typeface="Arial" panose="020B0604020202020204" pitchFamily="34" charset="0"/>
        <a:buChar char="»"/>
        <a:defRPr sz="10600" kern="1200">
          <a:solidFill>
            <a:schemeClr val="tx1"/>
          </a:solidFill>
          <a:latin typeface="+mn-lt"/>
          <a:ea typeface="+mn-ea"/>
          <a:cs typeface="+mn-cs"/>
        </a:defRPr>
      </a:lvl5pPr>
      <a:lvl6pPr marL="13363087" indent="-1214826" algn="l" defTabSz="48593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6pPr>
      <a:lvl7pPr marL="15792740" indent="-1214826" algn="l" defTabSz="48593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7pPr>
      <a:lvl8pPr marL="18222392" indent="-1214826" algn="l" defTabSz="48593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8pPr>
      <a:lvl9pPr marL="20652044" indent="-1214826" algn="l" defTabSz="48593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5930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1pPr>
      <a:lvl2pPr marL="2429652" algn="l" defTabSz="485930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859304" algn="l" defTabSz="485930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288957" algn="l" defTabSz="485930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718609" algn="l" defTabSz="485930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148261" algn="l" defTabSz="485930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577913" algn="l" defTabSz="485930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7007566" algn="l" defTabSz="485930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7218" algn="l" defTabSz="485930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ounded Rectangle 55"/>
          <p:cNvSpPr/>
          <p:nvPr/>
        </p:nvSpPr>
        <p:spPr>
          <a:xfrm rot="10800000">
            <a:off x="15594153" y="39490253"/>
            <a:ext cx="14756185" cy="5181599"/>
          </a:xfrm>
          <a:prstGeom prst="roundRect">
            <a:avLst>
              <a:gd name="adj" fmla="val 7522"/>
            </a:avLst>
          </a:prstGeom>
          <a:gradFill>
            <a:gsLst>
              <a:gs pos="0">
                <a:schemeClr val="bg1">
                  <a:alpha val="52000"/>
                </a:schemeClr>
              </a:gs>
              <a:gs pos="50000">
                <a:schemeClr val="tx2">
                  <a:lumMod val="20000"/>
                  <a:lumOff val="80000"/>
                  <a:alpha val="68000"/>
                </a:schemeClr>
              </a:gs>
              <a:gs pos="100000">
                <a:schemeClr val="bg1">
                  <a:alpha val="53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10800000">
            <a:off x="15679664" y="45415201"/>
            <a:ext cx="14709719" cy="5181599"/>
          </a:xfrm>
          <a:prstGeom prst="roundRect">
            <a:avLst>
              <a:gd name="adj" fmla="val 7522"/>
            </a:avLst>
          </a:prstGeom>
          <a:gradFill>
            <a:gsLst>
              <a:gs pos="0">
                <a:schemeClr val="bg1">
                  <a:alpha val="52000"/>
                </a:schemeClr>
              </a:gs>
              <a:gs pos="50000">
                <a:schemeClr val="tx2">
                  <a:lumMod val="20000"/>
                  <a:lumOff val="80000"/>
                  <a:alpha val="68000"/>
                </a:schemeClr>
              </a:gs>
              <a:gs pos="100000">
                <a:schemeClr val="bg1">
                  <a:alpha val="53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 rot="10800000">
            <a:off x="15594155" y="9448798"/>
            <a:ext cx="14795229" cy="28117802"/>
          </a:xfrm>
          <a:prstGeom prst="roundRect">
            <a:avLst>
              <a:gd name="adj" fmla="val 7522"/>
            </a:avLst>
          </a:prstGeom>
          <a:gradFill>
            <a:gsLst>
              <a:gs pos="0">
                <a:schemeClr val="bg1">
                  <a:alpha val="52000"/>
                </a:schemeClr>
              </a:gs>
              <a:gs pos="50000">
                <a:schemeClr val="tx2">
                  <a:lumMod val="20000"/>
                  <a:lumOff val="80000"/>
                  <a:alpha val="68000"/>
                </a:schemeClr>
              </a:gs>
              <a:gs pos="100000">
                <a:schemeClr val="bg1">
                  <a:alpha val="53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 rot="10800000">
            <a:off x="700217" y="9106701"/>
            <a:ext cx="14396309" cy="15468601"/>
          </a:xfrm>
          <a:prstGeom prst="roundRect">
            <a:avLst>
              <a:gd name="adj" fmla="val 7522"/>
            </a:avLst>
          </a:prstGeom>
          <a:gradFill>
            <a:gsLst>
              <a:gs pos="0">
                <a:schemeClr val="bg1">
                  <a:alpha val="52000"/>
                </a:schemeClr>
              </a:gs>
              <a:gs pos="50000">
                <a:schemeClr val="tx2">
                  <a:lumMod val="20000"/>
                  <a:lumOff val="80000"/>
                  <a:alpha val="68000"/>
                </a:schemeClr>
              </a:gs>
              <a:gs pos="100000">
                <a:schemeClr val="bg1">
                  <a:alpha val="53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405" y="533400"/>
            <a:ext cx="4264203" cy="42078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349005" y="2819400"/>
            <a:ext cx="875701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0" dirty="0" smtClean="0"/>
              <a:t>(Name of authors)</a:t>
            </a:r>
            <a:endParaRPr lang="en-US" sz="9000" dirty="0"/>
          </a:p>
        </p:txBody>
      </p:sp>
      <p:sp>
        <p:nvSpPr>
          <p:cNvPr id="14" name="Rounded Rectangle 13"/>
          <p:cNvSpPr/>
          <p:nvPr/>
        </p:nvSpPr>
        <p:spPr>
          <a:xfrm>
            <a:off x="490152" y="25909579"/>
            <a:ext cx="14774562" cy="1256501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/>
              <a:t>Experiment</a:t>
            </a:r>
            <a:endParaRPr lang="en-US" sz="8000" b="1" dirty="0"/>
          </a:p>
        </p:txBody>
      </p:sp>
      <p:sp>
        <p:nvSpPr>
          <p:cNvPr id="17" name="矩形 48"/>
          <p:cNvSpPr/>
          <p:nvPr/>
        </p:nvSpPr>
        <p:spPr>
          <a:xfrm>
            <a:off x="0" y="848185"/>
            <a:ext cx="3052942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1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anose="020B0903060703020204" pitchFamily="34" charset="0"/>
              </a:rPr>
              <a:t>(Poster Topic)</a:t>
            </a:r>
            <a:endParaRPr lang="zh-CN" altLang="en-US" sz="1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90152" y="9106701"/>
            <a:ext cx="14774562" cy="1256501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/>
              <a:t>Introduction</a:t>
            </a:r>
            <a:endParaRPr lang="en-US" sz="8000" b="1" dirty="0"/>
          </a:p>
        </p:txBody>
      </p:sp>
      <p:sp>
        <p:nvSpPr>
          <p:cNvPr id="35" name="Rounded Rectangle 34"/>
          <p:cNvSpPr/>
          <p:nvPr/>
        </p:nvSpPr>
        <p:spPr>
          <a:xfrm>
            <a:off x="15544801" y="9106701"/>
            <a:ext cx="14844583" cy="1561301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/>
              <a:t>Result</a:t>
            </a:r>
            <a:endParaRPr lang="en-US" sz="8000" b="1" dirty="0"/>
          </a:p>
        </p:txBody>
      </p:sp>
      <p:sp>
        <p:nvSpPr>
          <p:cNvPr id="37" name="Rectangle 36"/>
          <p:cNvSpPr/>
          <p:nvPr/>
        </p:nvSpPr>
        <p:spPr>
          <a:xfrm>
            <a:off x="0" y="5105400"/>
            <a:ext cx="31089600" cy="35733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直接连接符 55"/>
          <p:cNvCxnSpPr/>
          <p:nvPr/>
        </p:nvCxnSpPr>
        <p:spPr>
          <a:xfrm>
            <a:off x="23737329" y="5105400"/>
            <a:ext cx="0" cy="3573334"/>
          </a:xfrm>
          <a:prstGeom prst="line">
            <a:avLst/>
          </a:prstGeom>
          <a:ln w="2540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4157461" y="5922571"/>
            <a:ext cx="64419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 dirty="0" smtClean="0">
                <a:solidFill>
                  <a:srgbClr val="7030A0"/>
                </a:solidFill>
              </a:rPr>
              <a:t>(Contact phone no.)</a:t>
            </a:r>
          </a:p>
          <a:p>
            <a:r>
              <a:rPr lang="en-US" altLang="zh-CN" sz="6000" b="1" dirty="0" smtClean="0">
                <a:solidFill>
                  <a:srgbClr val="7030A0"/>
                </a:solidFill>
              </a:rPr>
              <a:t>(Contact email)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595433" y="10668000"/>
            <a:ext cx="1306167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6000" dirty="0" smtClean="0"/>
              <a:t>(Text)</a:t>
            </a:r>
          </a:p>
          <a:p>
            <a:pPr algn="just"/>
            <a:r>
              <a:rPr lang="en-US" altLang="zh-CN" sz="6000" dirty="0" smtClean="0"/>
              <a:t>(Text)</a:t>
            </a:r>
          </a:p>
          <a:p>
            <a:pPr algn="just"/>
            <a:r>
              <a:rPr lang="en-US" altLang="zh-CN" sz="6000" dirty="0" smtClean="0"/>
              <a:t>(Text)</a:t>
            </a:r>
          </a:p>
          <a:p>
            <a:pPr algn="just"/>
            <a:r>
              <a:rPr lang="en-US" altLang="zh-CN" sz="6000" dirty="0" smtClean="0"/>
              <a:t>(Text)</a:t>
            </a:r>
            <a:endParaRPr lang="en-US" altLang="zh-CN" sz="60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0151" y="5410200"/>
            <a:ext cx="23037114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 smtClean="0"/>
              <a:t>The work described in this poster was fully/substantially/partially supported by a grant from the Research Grants Council of the Hong Kong Special Administrative Region, China (Project No. T23-407/13-N).</a:t>
            </a:r>
            <a:endParaRPr lang="en-US" sz="5500" dirty="0"/>
          </a:p>
        </p:txBody>
      </p:sp>
      <p:sp>
        <p:nvSpPr>
          <p:cNvPr id="46" name="Rounded Rectangle 45"/>
          <p:cNvSpPr/>
          <p:nvPr/>
        </p:nvSpPr>
        <p:spPr>
          <a:xfrm rot="10800000">
            <a:off x="560174" y="27166078"/>
            <a:ext cx="14753895" cy="23430723"/>
          </a:xfrm>
          <a:prstGeom prst="roundRect">
            <a:avLst>
              <a:gd name="adj" fmla="val 7522"/>
            </a:avLst>
          </a:prstGeom>
          <a:gradFill>
            <a:gsLst>
              <a:gs pos="0">
                <a:schemeClr val="bg1">
                  <a:alpha val="52000"/>
                </a:schemeClr>
              </a:gs>
              <a:gs pos="50000">
                <a:schemeClr val="tx2">
                  <a:lumMod val="20000"/>
                  <a:lumOff val="80000"/>
                  <a:alpha val="68000"/>
                </a:schemeClr>
              </a:gs>
              <a:gs pos="100000">
                <a:schemeClr val="bg1">
                  <a:alpha val="53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868403" y="27889200"/>
            <a:ext cx="1306167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6000" dirty="0" smtClean="0"/>
              <a:t>(Text)</a:t>
            </a:r>
          </a:p>
          <a:p>
            <a:pPr algn="just"/>
            <a:r>
              <a:rPr lang="en-US" altLang="zh-CN" sz="6000" dirty="0" smtClean="0"/>
              <a:t>(Text)</a:t>
            </a:r>
          </a:p>
          <a:p>
            <a:pPr algn="just"/>
            <a:r>
              <a:rPr lang="en-US" altLang="zh-CN" sz="6000" dirty="0" smtClean="0"/>
              <a:t>(Text)</a:t>
            </a:r>
          </a:p>
          <a:p>
            <a:pPr algn="just"/>
            <a:r>
              <a:rPr lang="en-US" altLang="zh-CN" sz="6000" dirty="0" smtClean="0"/>
              <a:t>(Text)</a:t>
            </a:r>
            <a:endParaRPr lang="en-US" altLang="zh-CN" sz="6000" b="1" dirty="0">
              <a:solidFill>
                <a:srgbClr val="7030A0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15679665" y="38252402"/>
            <a:ext cx="14709720" cy="1237851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/>
              <a:t>Conclusion</a:t>
            </a:r>
            <a:endParaRPr lang="en-US" sz="8000" b="1" dirty="0"/>
          </a:p>
        </p:txBody>
      </p:sp>
      <p:sp>
        <p:nvSpPr>
          <p:cNvPr id="49" name="Rounded Rectangle 48"/>
          <p:cNvSpPr/>
          <p:nvPr/>
        </p:nvSpPr>
        <p:spPr>
          <a:xfrm>
            <a:off x="15679664" y="45034201"/>
            <a:ext cx="14919785" cy="1390251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/>
              <a:t>References</a:t>
            </a:r>
            <a:endParaRPr lang="en-US" sz="8000" b="1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7" r="71000"/>
          <a:stretch/>
        </p:blipFill>
        <p:spPr>
          <a:xfrm>
            <a:off x="21125606" y="7162800"/>
            <a:ext cx="2343994" cy="1482401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3758" y="1252652"/>
            <a:ext cx="1515151" cy="1300943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8973" y="1295402"/>
            <a:ext cx="1036876" cy="1128365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7556" y="2787177"/>
            <a:ext cx="1131287" cy="1638300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8952" y="2895602"/>
            <a:ext cx="1393879" cy="1710511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16365011" y="11506200"/>
            <a:ext cx="1306167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6000" dirty="0" smtClean="0"/>
              <a:t>(Graph)</a:t>
            </a:r>
          </a:p>
          <a:p>
            <a:pPr algn="just"/>
            <a:r>
              <a:rPr lang="en-US" altLang="zh-CN" sz="6000" dirty="0" smtClean="0"/>
              <a:t>(Graph)</a:t>
            </a:r>
          </a:p>
          <a:p>
            <a:pPr algn="just"/>
            <a:r>
              <a:rPr lang="en-US" altLang="zh-CN" sz="6000" dirty="0" smtClean="0"/>
              <a:t>(Graph)</a:t>
            </a:r>
          </a:p>
          <a:p>
            <a:pPr algn="just"/>
            <a:r>
              <a:rPr lang="en-US" altLang="zh-CN" sz="6000" dirty="0" smtClean="0"/>
              <a:t>(Graph)</a:t>
            </a:r>
            <a:endParaRPr lang="en-US" altLang="zh-CN" sz="6000" b="1" dirty="0">
              <a:solidFill>
                <a:srgbClr val="7030A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5679664" y="39490251"/>
            <a:ext cx="1306167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6000" dirty="0" smtClean="0"/>
              <a:t>(Text)</a:t>
            </a:r>
          </a:p>
          <a:p>
            <a:pPr algn="just"/>
            <a:r>
              <a:rPr lang="en-US" altLang="zh-CN" sz="6000" dirty="0" smtClean="0"/>
              <a:t>(Text)</a:t>
            </a:r>
          </a:p>
          <a:p>
            <a:pPr algn="just"/>
            <a:r>
              <a:rPr lang="en-US" altLang="zh-CN" sz="6000" dirty="0" smtClean="0"/>
              <a:t>(Text)</a:t>
            </a:r>
          </a:p>
          <a:p>
            <a:pPr algn="just"/>
            <a:r>
              <a:rPr lang="en-US" altLang="zh-CN" sz="6000" dirty="0" smtClean="0"/>
              <a:t>(Text)</a:t>
            </a:r>
            <a:endParaRPr lang="en-US" altLang="zh-CN" sz="6000" b="1" dirty="0">
              <a:solidFill>
                <a:srgbClr val="7030A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5918521" y="46634400"/>
            <a:ext cx="1306167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6000" dirty="0" smtClean="0"/>
              <a:t>(Text)</a:t>
            </a:r>
          </a:p>
          <a:p>
            <a:pPr algn="just"/>
            <a:r>
              <a:rPr lang="en-US" altLang="zh-CN" sz="6000" dirty="0" smtClean="0"/>
              <a:t>(Text)</a:t>
            </a:r>
          </a:p>
          <a:p>
            <a:pPr algn="just"/>
            <a:r>
              <a:rPr lang="en-US" altLang="zh-CN" sz="6000" dirty="0" smtClean="0"/>
              <a:t>(Text)</a:t>
            </a:r>
          </a:p>
          <a:p>
            <a:pPr algn="just"/>
            <a:r>
              <a:rPr lang="en-US" altLang="zh-CN" sz="6000" dirty="0" smtClean="0"/>
              <a:t>(Text)</a:t>
            </a:r>
            <a:endParaRPr lang="en-US" altLang="zh-CN" sz="6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881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115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15</cp:revision>
  <dcterms:created xsi:type="dcterms:W3CDTF">2015-10-30T08:35:58Z</dcterms:created>
  <dcterms:modified xsi:type="dcterms:W3CDTF">2018-05-04T07:56:07Z</dcterms:modified>
</cp:coreProperties>
</file>